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1" r:id="rId5"/>
    <p:sldId id="262" r:id="rId6"/>
    <p:sldId id="263" r:id="rId7"/>
    <p:sldId id="266" r:id="rId8"/>
    <p:sldId id="264" r:id="rId9"/>
    <p:sldId id="265" r:id="rId10"/>
    <p:sldId id="267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0" autoAdjust="0"/>
    <p:restoredTop sz="80258" autoAdjust="0"/>
  </p:normalViewPr>
  <p:slideViewPr>
    <p:cSldViewPr>
      <p:cViewPr varScale="1">
        <p:scale>
          <a:sx n="58" d="100"/>
          <a:sy n="58" d="100"/>
        </p:scale>
        <p:origin x="110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40" d="100"/>
          <a:sy n="140" d="100"/>
        </p:scale>
        <p:origin x="1032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92D9E-9731-47C7-A32F-F1FDA588CA84}" type="datetimeFigureOut">
              <a:rPr lang="hr-HR" smtClean="0"/>
              <a:t>11.7.2016.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85CA-58BB-425B-9FC2-F2A05B91F70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01219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926B1-4729-4900-8FBC-7708BEB9B843}" type="datetimeFigureOut">
              <a:rPr lang="bs-Latn-BA" smtClean="0"/>
              <a:t>11.7.2016</a:t>
            </a:fld>
            <a:endParaRPr lang="bs-Latn-BA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s-Latn-BA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  <a:endParaRPr lang="bs-Latn-BA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5F37F-5A94-43C8-866C-2B8C1C646191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09270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s-Latn-BA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5F37F-5A94-43C8-866C-2B8C1C646191}" type="slidenum">
              <a:rPr lang="bs-Latn-BA" smtClean="0"/>
              <a:t>1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93577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s-Latn-BA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5F37F-5A94-43C8-866C-2B8C1C646191}" type="slidenum">
              <a:rPr lang="bs-Latn-BA" smtClean="0"/>
              <a:t>9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24260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6019800"/>
            <a:ext cx="4267200" cy="45720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1371600" y="533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UNIVERZITET „DŽEMAL BIJEDIĆ“ U MOSTARU</a:t>
            </a:r>
            <a:endParaRPr lang="bs-Latn-BA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r-HR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FAKULTET</a:t>
            </a:r>
            <a:r>
              <a:rPr lang="hr-HR" sz="18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INFORMACIJSKIH TEHNOLOGIJA</a:t>
            </a:r>
            <a:endParaRPr lang="bs-Latn-BA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bs-Latn-BA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6019800"/>
            <a:ext cx="3429000" cy="4572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5EF55-8615-4793-BEED-8D988782D93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s-Latn-BA" dirty="0"/>
              <a:t>APLIKACIJA ZA PODRŠKU RADA MODNE KOMPANIJE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s-Latn-BA" b="1" dirty="0"/>
              <a:t>Student</a:t>
            </a:r>
            <a:r>
              <a:rPr lang="bs-Latn-BA" dirty="0"/>
              <a:t>: Arza Malkić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bs-Latn-BA" b="1" dirty="0"/>
              <a:t>Mentor</a:t>
            </a:r>
            <a:r>
              <a:rPr lang="bs-Latn-BA" dirty="0"/>
              <a:t>: doc.dr. Emina Junuz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495550" y="3756025"/>
            <a:ext cx="41529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ct val="0"/>
              </a:spcBef>
              <a:defRPr/>
            </a:pPr>
            <a:r>
              <a:rPr lang="bs-Latn-BA" dirty="0"/>
              <a:t>Završni rad </a:t>
            </a:r>
            <a:r>
              <a:rPr lang="bs-Latn-BA"/>
              <a:t>nakon I ciklusa studija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Hvala na pažnji!</a:t>
            </a:r>
          </a:p>
        </p:txBody>
      </p:sp>
      <p:pic>
        <p:nvPicPr>
          <p:cNvPr id="6" name="Rezervirano mjesto sadržaja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28800"/>
            <a:ext cx="3124200" cy="3429000"/>
          </a:xfrm>
        </p:spPr>
      </p:pic>
    </p:spTree>
    <p:extLst>
      <p:ext uri="{BB962C8B-B14F-4D97-AF65-F5344CB8AC3E}">
        <p14:creationId xmlns:p14="http://schemas.microsoft.com/office/powerpoint/2010/main" val="1073653657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s-Latn-BA" dirty="0"/>
              <a:t>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bs-Latn-BA" b="1" dirty="0"/>
              <a:t>Arza Malkić</a:t>
            </a:r>
          </a:p>
          <a:p>
            <a:pPr>
              <a:buNone/>
            </a:pPr>
            <a:r>
              <a:rPr lang="bs-Latn-BA" dirty="0"/>
              <a:t>Broj dosijea: </a:t>
            </a:r>
            <a:r>
              <a:rPr lang="bs-Latn-BA" b="1" dirty="0"/>
              <a:t>IB120114</a:t>
            </a:r>
          </a:p>
          <a:p>
            <a:pPr>
              <a:buNone/>
            </a:pPr>
            <a:r>
              <a:rPr lang="bs-Latn-BA" dirty="0"/>
              <a:t>Status: </a:t>
            </a:r>
            <a:r>
              <a:rPr lang="bs-Latn-BA" b="1" dirty="0"/>
              <a:t>RED</a:t>
            </a:r>
          </a:p>
          <a:p>
            <a:pPr>
              <a:buNone/>
            </a:pPr>
            <a:r>
              <a:rPr lang="bs-Latn-BA" dirty="0"/>
              <a:t>Email: arza.malkic@edu.fit.ba</a:t>
            </a:r>
            <a:endParaRPr lang="bs-Latn-BA" b="1" dirty="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s-Latn-BA" dirty="0"/>
              <a:t>Sadržaj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bs-Latn-BA" dirty="0"/>
              <a:t>Uvod</a:t>
            </a:r>
          </a:p>
          <a:p>
            <a:pPr algn="just"/>
            <a:r>
              <a:rPr lang="bs-Latn-BA" dirty="0"/>
              <a:t>Piramida problema i piramida cilja</a:t>
            </a:r>
          </a:p>
          <a:p>
            <a:pPr algn="just"/>
            <a:r>
              <a:rPr lang="bs-Latn-BA" dirty="0"/>
              <a:t>Realizacija aplikacije</a:t>
            </a:r>
          </a:p>
          <a:p>
            <a:pPr algn="just"/>
            <a:r>
              <a:rPr lang="bs-Latn-BA" dirty="0"/>
              <a:t>Funkcionalnosti aplikacije</a:t>
            </a:r>
          </a:p>
          <a:p>
            <a:pPr algn="just"/>
            <a:r>
              <a:rPr lang="bs-Latn-BA" dirty="0"/>
              <a:t>Videoprezentacija</a:t>
            </a:r>
          </a:p>
          <a:p>
            <a:pPr algn="just"/>
            <a:r>
              <a:rPr lang="bs-Latn-BA" dirty="0"/>
              <a:t>Planovi budućeg razvoja aplikacije</a:t>
            </a:r>
          </a:p>
          <a:p>
            <a:pPr algn="just"/>
            <a:r>
              <a:rPr lang="bs-Latn-BA" dirty="0"/>
              <a:t>Zaključak</a:t>
            </a: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Uvod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hr-HR" dirty="0"/>
              <a:t>Zbog konstantne potrebe za poboljšanjem efikasnosti i produktivnosti u poslovanju počela je informatizacija kompanije. </a:t>
            </a:r>
          </a:p>
          <a:p>
            <a:pPr algn="just"/>
            <a:r>
              <a:rPr lang="hr-HR" dirty="0"/>
              <a:t>Razlog tome je još i smanjenje troškova u komunikaciji, pohrani, distribuciji i obradi podataka.</a:t>
            </a:r>
          </a:p>
          <a:p>
            <a:pPr algn="just"/>
            <a:r>
              <a:rPr lang="hr-HR" dirty="0"/>
              <a:t>Modna kompanija bavi se proizvodnjom i prodajom originalnih modela odjeće za muškarce, žene i djecu. </a:t>
            </a:r>
          </a:p>
          <a:p>
            <a:pPr marL="0" indent="0">
              <a:buNone/>
            </a:pPr>
            <a:endParaRPr lang="bs-Latn-BA" dirty="0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dirty="0"/>
              <a:t>Piramida problema i piramida cilja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bs-Latn-BA" dirty="0"/>
          </a:p>
          <a:p>
            <a:pPr marL="0" indent="0" algn="just">
              <a:buNone/>
            </a:pPr>
            <a:br>
              <a:rPr lang="bs-Latn-BA" dirty="0"/>
            </a:br>
            <a:endParaRPr lang="bs-Latn-BA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1219200"/>
            <a:ext cx="9753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88339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Realizacija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52208"/>
          </a:xfrm>
        </p:spPr>
        <p:txBody>
          <a:bodyPr/>
          <a:lstStyle/>
          <a:p>
            <a:r>
              <a:rPr lang="bs-Latn-BA" dirty="0"/>
              <a:t>Korištene savremene Web tehnologije</a:t>
            </a:r>
          </a:p>
          <a:p>
            <a:pPr algn="just"/>
            <a:r>
              <a:rPr lang="bs-Latn-BA" dirty="0"/>
              <a:t>Desktop, web i mobilna (Windows Phone) aplikacija</a:t>
            </a:r>
          </a:p>
          <a:p>
            <a:r>
              <a:rPr lang="bs-Latn-BA" dirty="0"/>
              <a:t>Responsive dizajn</a:t>
            </a:r>
          </a:p>
          <a:p>
            <a:endParaRPr lang="bs-Latn-BA" dirty="0"/>
          </a:p>
        </p:txBody>
      </p:sp>
      <p:pic>
        <p:nvPicPr>
          <p:cNvPr id="5" name="Slika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65" y="4648199"/>
            <a:ext cx="1435332" cy="1007922"/>
          </a:xfrm>
          <a:prstGeom prst="rect">
            <a:avLst/>
          </a:prstGeom>
        </p:spPr>
      </p:pic>
      <p:pic>
        <p:nvPicPr>
          <p:cNvPr id="6" name="Slika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74" y="4443689"/>
            <a:ext cx="1633499" cy="1317781"/>
          </a:xfrm>
          <a:prstGeom prst="rect">
            <a:avLst/>
          </a:prstGeom>
        </p:spPr>
      </p:pic>
      <p:pic>
        <p:nvPicPr>
          <p:cNvPr id="7" name="Slika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12317" r="9171" b="37342"/>
          <a:stretch/>
        </p:blipFill>
        <p:spPr>
          <a:xfrm>
            <a:off x="3149747" y="4570431"/>
            <a:ext cx="1600200" cy="1107082"/>
          </a:xfrm>
          <a:prstGeom prst="rect">
            <a:avLst/>
          </a:prstGeom>
        </p:spPr>
      </p:pic>
      <p:pic>
        <p:nvPicPr>
          <p:cNvPr id="8" name="Slika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1165" r="4502" b="48170"/>
          <a:stretch/>
        </p:blipFill>
        <p:spPr>
          <a:xfrm>
            <a:off x="119572" y="4734132"/>
            <a:ext cx="1420561" cy="836057"/>
          </a:xfrm>
          <a:prstGeom prst="rect">
            <a:avLst/>
          </a:prstGeom>
        </p:spPr>
      </p:pic>
      <p:pic>
        <p:nvPicPr>
          <p:cNvPr id="9" name="Slika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 b="15430"/>
          <a:stretch/>
        </p:blipFill>
        <p:spPr>
          <a:xfrm>
            <a:off x="6382280" y="4542887"/>
            <a:ext cx="1463494" cy="1149866"/>
          </a:xfrm>
          <a:prstGeom prst="rect">
            <a:avLst/>
          </a:prstGeom>
        </p:spPr>
      </p:pic>
      <p:pic>
        <p:nvPicPr>
          <p:cNvPr id="10" name="Slika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678" y="4727226"/>
            <a:ext cx="932440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0198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bs-Latn-BA" dirty="0"/>
              <a:t>Funkcionalnosti aplikacije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5626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bs-Latn-BA" sz="3300" u="sng" dirty="0"/>
              <a:t> Kupci:</a:t>
            </a:r>
          </a:p>
          <a:p>
            <a:r>
              <a:rPr lang="bs-Latn-BA" sz="3300" dirty="0"/>
              <a:t>Narudžba proizvoda</a:t>
            </a:r>
          </a:p>
          <a:p>
            <a:r>
              <a:rPr lang="bs-Latn-BA" sz="3300" dirty="0"/>
              <a:t>Kreiranje liste želja</a:t>
            </a:r>
          </a:p>
          <a:p>
            <a:r>
              <a:rPr lang="bs-Latn-BA" sz="3300" dirty="0"/>
              <a:t>Pregled lookbook-a i kataloga</a:t>
            </a:r>
          </a:p>
          <a:p>
            <a:pPr algn="just"/>
            <a:r>
              <a:rPr lang="bs-Latn-BA" sz="3300" dirty="0"/>
              <a:t>Ocjena proizvoda i dizajnera</a:t>
            </a:r>
          </a:p>
          <a:p>
            <a:pPr marL="0" indent="0">
              <a:buNone/>
            </a:pPr>
            <a:r>
              <a:rPr lang="bs-Latn-BA" sz="3300" u="sng" dirty="0"/>
              <a:t>Administratori:</a:t>
            </a:r>
          </a:p>
          <a:p>
            <a:r>
              <a:rPr lang="bs-Latn-BA" sz="3300" dirty="0"/>
              <a:t>Evidencija proizvoda i zaposlenika</a:t>
            </a:r>
          </a:p>
          <a:p>
            <a:r>
              <a:rPr lang="bs-Latn-BA" sz="3300" dirty="0"/>
              <a:t>Skladištenje proizvoda</a:t>
            </a:r>
          </a:p>
          <a:p>
            <a:r>
              <a:rPr lang="bs-Latn-BA" sz="3300" dirty="0"/>
              <a:t>Procesiranje narudžbi</a:t>
            </a:r>
          </a:p>
          <a:p>
            <a:pPr marL="0" indent="0" algn="just">
              <a:buNone/>
            </a:pPr>
            <a:r>
              <a:rPr lang="bs-Latn-BA" sz="3300" u="sng" dirty="0"/>
              <a:t>Dizajneri:</a:t>
            </a:r>
          </a:p>
          <a:p>
            <a:r>
              <a:rPr lang="bs-Latn-BA" sz="3300" dirty="0"/>
              <a:t>Evidencija održanih revija</a:t>
            </a:r>
          </a:p>
          <a:p>
            <a:r>
              <a:rPr lang="bs-Latn-BA" sz="3300" dirty="0"/>
              <a:t>Dodavanje look-ova i kreiranje lookbook-ova</a:t>
            </a:r>
          </a:p>
          <a:p>
            <a:r>
              <a:rPr lang="bs-Latn-BA" sz="3300" dirty="0"/>
              <a:t>Pregled statistike prodaje kreacija</a:t>
            </a:r>
          </a:p>
          <a:p>
            <a:pPr marL="0" indent="0">
              <a:buNone/>
            </a:pP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48913012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Videoprezentacija</a:t>
            </a:r>
          </a:p>
        </p:txBody>
      </p:sp>
      <p:pic>
        <p:nvPicPr>
          <p:cNvPr id="5" name="videoprezentacija_bezUvo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1417639"/>
            <a:ext cx="8610600" cy="4602162"/>
          </a:xfrm>
        </p:spPr>
      </p:pic>
    </p:spTree>
    <p:extLst>
      <p:ext uri="{BB962C8B-B14F-4D97-AF65-F5344CB8AC3E}">
        <p14:creationId xmlns:p14="http://schemas.microsoft.com/office/powerpoint/2010/main" val="4253105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Planovi budućeg razvoja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199"/>
          </a:xfrm>
        </p:spPr>
        <p:txBody>
          <a:bodyPr>
            <a:normAutofit/>
          </a:bodyPr>
          <a:lstStyle/>
          <a:p>
            <a:r>
              <a:rPr lang="bs-Latn-BA" dirty="0"/>
              <a:t>Sistem notifikacija</a:t>
            </a:r>
          </a:p>
          <a:p>
            <a:r>
              <a:rPr lang="bs-Latn-BA" dirty="0"/>
              <a:t>Mobilna aplikacija za više platformi </a:t>
            </a:r>
          </a:p>
          <a:p>
            <a:r>
              <a:rPr lang="bs-Latn-BA" dirty="0"/>
              <a:t>Online plaćanje</a:t>
            </a:r>
          </a:p>
          <a:p>
            <a:r>
              <a:rPr lang="bs-Latn-BA" dirty="0"/>
              <a:t>Naprednije pretrage i preporuke</a:t>
            </a:r>
          </a:p>
          <a:p>
            <a:pPr algn="just"/>
            <a:r>
              <a:rPr lang="bs-Latn-BA" dirty="0"/>
              <a:t>Novi modul web aplikacije za dizajnere i administratore</a:t>
            </a:r>
          </a:p>
        </p:txBody>
      </p:sp>
    </p:spTree>
    <p:extLst>
      <p:ext uri="{BB962C8B-B14F-4D97-AF65-F5344CB8AC3E}">
        <p14:creationId xmlns:p14="http://schemas.microsoft.com/office/powerpoint/2010/main" val="1307889952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Zaključak</a:t>
            </a:r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s-Latn-BA" dirty="0"/>
              <a:t>Projektovanje- ključni korak u razvoju</a:t>
            </a:r>
          </a:p>
          <a:p>
            <a:pPr algn="just"/>
            <a:r>
              <a:rPr lang="hr-HR" dirty="0"/>
              <a:t>Centraliziranost i povezanost implementiranih modula osigurava kompaniji veću pouzdanost poslovnih procesa, te učinkovitije poslovanje</a:t>
            </a:r>
            <a:endParaRPr lang="bs-Latn-BA" dirty="0"/>
          </a:p>
          <a:p>
            <a:pPr algn="just"/>
            <a:r>
              <a:rPr lang="hr-HR" dirty="0"/>
              <a:t>Implementacijom ove aplikacije znatno će se olakšati rad zaposlenom osoblju u kompaniji i proširiti plasiranje proizvoda, a samim tim će se povećati profit i uštedjeti na vremenu</a:t>
            </a:r>
          </a:p>
          <a:p>
            <a:r>
              <a:rPr lang="hr-HR" dirty="0"/>
              <a:t>Zadovoljstvo klijenata će se podići na veći nivo</a:t>
            </a:r>
          </a:p>
          <a:p>
            <a:r>
              <a:rPr lang="bs-Latn-BA" dirty="0"/>
              <a:t>Proširiv softverski paket</a:t>
            </a:r>
            <a:endParaRPr lang="hr-HR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33998377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</TotalTime>
  <Words>257</Words>
  <Application>Microsoft Office PowerPoint</Application>
  <PresentationFormat>Prikaz na zaslonu (4:3)</PresentationFormat>
  <Paragraphs>58</Paragraphs>
  <Slides>11</Slides>
  <Notes>2</Notes>
  <HiddenSlides>0</HiddenSlides>
  <MMClips>1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APLIKACIJA ZA PODRŠKU RADA MODNE KOMPANIJE</vt:lpstr>
      <vt:lpstr>Sadržaj</vt:lpstr>
      <vt:lpstr>Uvod</vt:lpstr>
      <vt:lpstr>Piramida problema i piramida cilja</vt:lpstr>
      <vt:lpstr>Realizacija</vt:lpstr>
      <vt:lpstr>Funkcionalnosti aplikacije</vt:lpstr>
      <vt:lpstr>Videoprezentacija</vt:lpstr>
      <vt:lpstr>Planovi budućeg razvoja</vt:lpstr>
      <vt:lpstr>Zaključak</vt:lpstr>
      <vt:lpstr>Hvala na pažnji!</vt:lpstr>
      <vt:lpstr>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APLIKACIJA ZA PODRŠKU RADA MODNE KOMPANIJE</dc:title>
  <cp:lastModifiedBy>Arza Malkić</cp:lastModifiedBy>
  <cp:revision>36</cp:revision>
  <dcterms:created xsi:type="dcterms:W3CDTF">2006-08-16T00:00:00Z</dcterms:created>
  <dcterms:modified xsi:type="dcterms:W3CDTF">2016-07-10T22:38:19Z</dcterms:modified>
</cp:coreProperties>
</file>